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1" r:id="rId3"/>
    <p:sldId id="256" r:id="rId4"/>
    <p:sldId id="263" r:id="rId5"/>
    <p:sldId id="324" r:id="rId6"/>
    <p:sldId id="325" r:id="rId7"/>
    <p:sldId id="326" r:id="rId8"/>
    <p:sldId id="327" r:id="rId9"/>
    <p:sldId id="328" r:id="rId10"/>
    <p:sldId id="259" r:id="rId11"/>
    <p:sldId id="261" r:id="rId12"/>
    <p:sldId id="260" r:id="rId13"/>
    <p:sldId id="262" r:id="rId14"/>
    <p:sldId id="257" r:id="rId15"/>
    <p:sldId id="271" r:id="rId16"/>
    <p:sldId id="307" r:id="rId17"/>
    <p:sldId id="264" r:id="rId18"/>
    <p:sldId id="265" r:id="rId19"/>
    <p:sldId id="268" r:id="rId20"/>
    <p:sldId id="266" r:id="rId21"/>
    <p:sldId id="270" r:id="rId22"/>
    <p:sldId id="267" r:id="rId23"/>
    <p:sldId id="269" r:id="rId24"/>
    <p:sldId id="272" r:id="rId25"/>
    <p:sldId id="274" r:id="rId26"/>
    <p:sldId id="275" r:id="rId27"/>
    <p:sldId id="276" r:id="rId28"/>
    <p:sldId id="277" r:id="rId29"/>
    <p:sldId id="279" r:id="rId30"/>
    <p:sldId id="281" r:id="rId31"/>
    <p:sldId id="282" r:id="rId32"/>
    <p:sldId id="283" r:id="rId33"/>
    <p:sldId id="285" r:id="rId34"/>
    <p:sldId id="284" r:id="rId35"/>
    <p:sldId id="288" r:id="rId36"/>
    <p:sldId id="289" r:id="rId37"/>
    <p:sldId id="273" r:id="rId38"/>
    <p:sldId id="293" r:id="rId39"/>
    <p:sldId id="306" r:id="rId40"/>
    <p:sldId id="297" r:id="rId41"/>
    <p:sldId id="280" r:id="rId42"/>
    <p:sldId id="292" r:id="rId43"/>
    <p:sldId id="296" r:id="rId44"/>
    <p:sldId id="300" r:id="rId45"/>
    <p:sldId id="304" r:id="rId46"/>
    <p:sldId id="305" r:id="rId47"/>
    <p:sldId id="287" r:id="rId48"/>
    <p:sldId id="286" r:id="rId49"/>
    <p:sldId id="302" r:id="rId50"/>
    <p:sldId id="308" r:id="rId51"/>
    <p:sldId id="278" r:id="rId52"/>
    <p:sldId id="298" r:id="rId53"/>
    <p:sldId id="303" r:id="rId54"/>
    <p:sldId id="311" r:id="rId55"/>
    <p:sldId id="291" r:id="rId56"/>
    <p:sldId id="294" r:id="rId57"/>
    <p:sldId id="301" r:id="rId58"/>
    <p:sldId id="299" r:id="rId59"/>
    <p:sldId id="312" r:id="rId60"/>
    <p:sldId id="313" r:id="rId61"/>
    <p:sldId id="314" r:id="rId62"/>
    <p:sldId id="315" r:id="rId63"/>
    <p:sldId id="316" r:id="rId64"/>
    <p:sldId id="317" r:id="rId65"/>
    <p:sldId id="319" r:id="rId66"/>
    <p:sldId id="330" r:id="rId67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7CFFB3-A8C5-4079-87E4-863060EF029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3D5066-8A2E-46BB-BFE4-813E1DA69E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atnikjournal.narod.ru/200801/og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925313"/>
            <a:ext cx="8676456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000" dirty="0" smtClean="0">
              <a:solidFill>
                <a:srgbClr val="FFFF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Ветераны минувшей войны.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609329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Украсить сайт Вечным огнем на георгиевской ленте на 9 мая - День побед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244"/>
            <a:ext cx="3469746" cy="226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2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39552" y="1196752"/>
            <a:ext cx="4746828" cy="532453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командир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батареи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отдельной противотанковой дивизии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2-го Украинского фронта; капитан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Участвовал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разгроме 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Ясско-Кимшевской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группировки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Орден</a:t>
            </a:r>
            <a:r>
              <a:rPr lang="ru-RU" sz="200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«Красной звезды», Орден «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Ленина-октябрьской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революции»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 Победу над Германией», « Отечественной Войны», «20 лет Победы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«30 лет Победы», «35 лет Победы»,«50 лет Вооружённых Сил СССР» Победы», « За освоение целинных земель», «Малая золотая медаль ВДНХ», «бронзовая медаль ВДНХ».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«к 100 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летию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Ленина»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Ранения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:легко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ранен , контужен.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76672"/>
            <a:ext cx="504056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Смагин Василий  Филиппович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8" name="Рисунок 7" descr="G:\музей\IMG_04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664380" cy="375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364088" y="4293096"/>
            <a:ext cx="345638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Родился  в январе 1919г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285728"/>
            <a:ext cx="4071966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Швец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Иван Николаевич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3998818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Воинское звание: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ефрейтор связи, 88 отдельной </a:t>
            </a:r>
            <a:r>
              <a:rPr lang="ru-RU" sz="2000" dirty="0" err="1" smtClean="0">
                <a:solidFill>
                  <a:schemeClr val="bg1"/>
                </a:solidFill>
              </a:rPr>
              <a:t>кабельно</a:t>
            </a:r>
            <a:r>
              <a:rPr lang="ru-RU" sz="2000" dirty="0" smtClean="0">
                <a:solidFill>
                  <a:schemeClr val="bg1"/>
                </a:solidFill>
              </a:rPr>
              <a:t> – мостовой роты связи, Калининского фронта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Освобождал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Варшаву,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Участвовал во взятие Берлина.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Медали: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За отвагу»,»За освобождение Варшавы»,»За взятие Берлина»» За победу над Германией»,» За боевые заслуги»,орденом» Великой Отечественной войны 2 степени»</a:t>
            </a:r>
            <a:endParaRPr lang="ru-RU" sz="20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 обе руки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85860"/>
            <a:ext cx="41434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Родился  11сентября 1914г.</a:t>
            </a:r>
          </a:p>
        </p:txBody>
      </p:sp>
      <p:pic>
        <p:nvPicPr>
          <p:cNvPr id="1026" name="Picture 2" descr="F:\песни победы\ВОВ\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17240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57158" y="2643182"/>
            <a:ext cx="5032580" cy="3046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Рядовой.1 Белорусского фронта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Освобождал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Ковель, Вислу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войны с Японией, август 1945 года.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Победу над Германией»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Ранен: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раза в грудь и в ногу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428604"/>
            <a:ext cx="4038285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Горбач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Александр Васильевич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49" name="Picture 1" descr="F:\песни победы\ВОВ\фотографии 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13951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1857364"/>
            <a:ext cx="378621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Родился   1926г.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897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3608" y="1412776"/>
            <a:ext cx="2925801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Денисов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Иван Игнатьевич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57158" y="1142984"/>
            <a:ext cx="4357718" cy="50167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Воинское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звание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рядовой – стрелок,1отделения 240гвардейского стрелкового полка.,117 стрелковой дивизии, Воевал с августа 1942года по  январь 1944года.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Освобождал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 Курск,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Участвовал во взятие Берлина.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Ордена:</a:t>
            </a:r>
            <a:r>
              <a:rPr lang="ru-RU" sz="2000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Красной звезды», «Отечественной Войны 2 степени»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Медали: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Победу над Германией»,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«Жукова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8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юбилейных медалей ко Дню Победы.</a:t>
            </a:r>
            <a:r>
              <a:rPr lang="ru-RU" sz="2000" dirty="0" smtClean="0">
                <a:solidFill>
                  <a:schemeClr val="bg1"/>
                </a:solidFill>
              </a:rPr>
              <a:t> «Ветеран труда» и «За освоение Целинных земель»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</a:t>
            </a: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анения</a:t>
            </a:r>
            <a:r>
              <a:rPr lang="ru-RU" sz="2000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ru-RU" sz="2000" u="sng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31 января 1944 года  был ранен в правую руку</a:t>
            </a:r>
            <a:endParaRPr lang="ru-RU" sz="20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песни победы\ВОВ\фотографии 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2820282" cy="388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44644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Денисов   Иван  Игнатьевич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437112"/>
            <a:ext cx="350046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Родился  31 марта 1924г.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75845"/>
            <a:ext cx="4358826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</a:rPr>
              <a:t>Савик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</a:rPr>
              <a:t>Николай Никифорович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39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3593139" cy="3522686"/>
          </a:xfrm>
          <a:prstGeom prst="rect">
            <a:avLst/>
          </a:prstGeom>
          <a:noFill/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85786" y="1674958"/>
            <a:ext cx="3855372" cy="45243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Звание: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сапёр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Воевал: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1941по август1945г.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Участник в войне с Японией 1945 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bg1"/>
                </a:solidFill>
              </a:rPr>
              <a:t>За победу над Японией» и юбилейные медали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929066"/>
            <a:ext cx="378621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Родился  22 мая 1910г.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399593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Ординарцев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Павел  Фомич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556792"/>
            <a:ext cx="321273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Родился  в 1923году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76872"/>
            <a:ext cx="5248034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рядовой; Ленинградский фронт.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Германией,  оборонял Ленинград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 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 в ВОВ»,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  оборону Ленинграда», 2 медали- «За боевые заслуги»,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«25 лет Победы  в ВОВ»,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50 лет Вооружённых сил»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 ранен 17.мая1945, эвакуирован в госпиталь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287395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54292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Золотухин</a:t>
            </a:r>
            <a:endParaRPr lang="ru-RU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Пётр Кириллович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643050"/>
            <a:ext cx="492922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000" dirty="0" smtClean="0">
                <a:latin typeface="Monotype Corsiva" pitchFamily="66" charset="0"/>
              </a:rPr>
              <a:t>Родился    </a:t>
            </a:r>
            <a:r>
              <a:rPr lang="en-US" sz="2000" dirty="0" smtClean="0">
                <a:latin typeface="Monotype Corsiva" pitchFamily="66" charset="0"/>
              </a:rPr>
              <a:t>28 </a:t>
            </a:r>
            <a:r>
              <a:rPr lang="ru-RU" sz="2000" smtClean="0">
                <a:latin typeface="Monotype Corsiva" pitchFamily="66" charset="0"/>
              </a:rPr>
              <a:t>августа1925 </a:t>
            </a:r>
            <a:r>
              <a:rPr lang="ru-RU" sz="2000" dirty="0" smtClean="0">
                <a:latin typeface="Monotype Corsiva" pitchFamily="66" charset="0"/>
              </a:rPr>
              <a:t>году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357430"/>
            <a:ext cx="5286412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 на фронт: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11июня 1943 году  с села Новосельское Полянского района Воронежской области. Служил в военной части 32125в звании  рядового , по специальности: стрелок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Медалями: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 Победу над Германией», « За взятие Варшавы», «30 лет Советской Армии и флота», «Жукова»,  «50 лет Победы в ВОВ», «20 лет Победы в ВОВ»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403524" cy="348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897" cy="6858000"/>
          </a:xfrm>
          <a:prstGeom prst="rect">
            <a:avLst/>
          </a:prstGeom>
          <a:noFill/>
        </p:spPr>
      </p:pic>
      <p:pic>
        <p:nvPicPr>
          <p:cNvPr id="21506" name="Picture 2" descr="F:\песни победы\ВОВ\константи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2"/>
            <a:ext cx="2928958" cy="425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2976" y="285728"/>
            <a:ext cx="3159839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Константинов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Василий Андреевич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4857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Родился  25мая 1928г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0"/>
            <a:ext cx="521494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Воевал: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1941года по декабрь 1946года.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Воинское </a:t>
            </a:r>
            <a:r>
              <a:rPr lang="ru-RU" sz="1600" u="sng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звание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:Командир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миномётного отделения воздушно – десантного  полка Северо-Кавказского военного округа;   шофёр – 16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автополка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Московского военного округа; с мая 44 по май 45 шофер – 1500артиллерийского  танкового самоходного полка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Освобождал </a:t>
            </a:r>
            <a:r>
              <a:rPr lang="ru-RU" sz="16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Территорию  от Кавказских гор до западной границы СССР.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Северном Кавказе (гора Моздок, река Терек), участвовал в боях   в Белоруссии – Литве – Латвии – Восточной Пруссии.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Закончил войну в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Кенисберге ( ныне Калининград)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1600" u="sng" dirty="0" smtClean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Ордена: </a:t>
            </a:r>
            <a:r>
              <a:rPr lang="ru-RU" sz="1600" u="sng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Красного Знамени», «Отечественной войны»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Медали: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 освобождение Венгрии», « За освобождение Украины»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ранения:   </a:t>
            </a:r>
            <a:r>
              <a:rPr lang="ru-RU" sz="1600" u="sng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при форсировании реки Терек в августе 1942года в ногу, был в госпитале г. Наманган</a:t>
            </a:r>
            <a:endParaRPr lang="ru-RU" sz="16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22530" name="Picture 2" descr="F:\песни победы\ВОВ\фотографии 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291581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53285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Горбачёв Фёдор  Васильевич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96752"/>
            <a:ext cx="457200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зенитчик, пулемётчик, Западный  фронт., войска МВД – до 1953года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Германией», « 20 лет Победы в ВОВ», « В ознаменование 30 годовщины Советской Армии и Флота», « 50 лет вооружённых сил СССР»,  « За доблестный труд в ознаменование 100 -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дня рождения В.И.Ленина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Ранен: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боях под  городом Ярцево Смоленской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357694"/>
            <a:ext cx="300039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Родился  1918год.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86697"/>
          </a:xfrm>
          <a:prstGeom prst="rect">
            <a:avLst/>
          </a:prstGeom>
          <a:noFill/>
        </p:spPr>
      </p:pic>
      <p:pic>
        <p:nvPicPr>
          <p:cNvPr id="23554" name="Picture 2" descr="F:\песни победы\ВОВ\фотографии 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283827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46085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Дорофеев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Василий  Степанович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5040561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старшина  стрелковой роты,  2 Украинский фронт. Служил в 201 стрелковом полку 84 стрелковой дивизии 119 отдельного заградительного полка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войны с Японией, август 1945 год.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 в ВОВ», « За Победу над Японией» – обе медали  получены в 1945 году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правую руку , эвакуирован в госпиталь №2747 с 21 октября 1943 по 4 апреля 1944года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357694"/>
            <a:ext cx="27860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Родился   1920г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казённое образовательное учреждение</a:t>
            </a:r>
          </a:p>
          <a:p>
            <a:pPr algn="ctr"/>
            <a:r>
              <a:rPr lang="ru-RU" sz="2000" b="1" dirty="0" err="1" smtClean="0"/>
              <a:t>Дивинская</a:t>
            </a:r>
            <a:r>
              <a:rPr lang="ru-RU" sz="2000" b="1" dirty="0" smtClean="0"/>
              <a:t> средняя общеобразовательная школа</a:t>
            </a:r>
          </a:p>
          <a:p>
            <a:pPr algn="ctr"/>
            <a:r>
              <a:rPr lang="ru-RU" sz="2000" b="1" dirty="0" smtClean="0"/>
              <a:t>Болотнинского района Новосибирской область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04864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Историко – краеведческий музей.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45736"/>
            <a:ext cx="8280920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мне твердят, что есть края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мире есть иная красота,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 люблю свои места родные,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родные, милые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589240"/>
            <a:ext cx="356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Руководитель: </a:t>
            </a:r>
            <a:r>
              <a:rPr lang="ru-RU" sz="2000" dirty="0" err="1" smtClean="0"/>
              <a:t>Триппель</a:t>
            </a:r>
            <a:r>
              <a:rPr lang="ru-RU" sz="2000" dirty="0" smtClean="0"/>
              <a:t> Л.А.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100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24578" name="Picture 2" descr="F:\песни победы\ВОВ\филиппов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2520280" cy="4314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1399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Шайдаров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Дмитрий Петрович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84784"/>
            <a:ext cx="3528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Родился  11 октября 1914г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500306"/>
            <a:ext cx="4818836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Воинское звание:   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24 июня 1941  года по1945год , 14 артиллерийская  </a:t>
            </a:r>
            <a:r>
              <a:rPr lang="ru-RU" sz="2000" u="sng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девизия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  Белорусского фронта. Также воевал в отдельном </a:t>
            </a:r>
            <a:r>
              <a:rPr lang="ru-RU" sz="2000" u="sng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мед.санбате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Победу встретил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г. Кургане, после Победы отправлен на  Восток.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Медаль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 Отвагу»,« За Победу над Японией»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Ранен: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 левую руку 1942году, 30 ноября 1944года в ногу.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2880320" cy="411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9552" y="476672"/>
            <a:ext cx="45365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Шайдарова</a:t>
            </a: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Екатерина Николаевна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357430"/>
            <a:ext cx="457200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войны была регулировщицей движения, в звании рядовая 2 Украинского фронта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Воевала : в Смоленске, Германии.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1944 -1945годах.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Медали: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20 лет Победы над Германией», « 25 лет Победы»» 50 лет вооружённых сил»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85926"/>
            <a:ext cx="21431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Родилась 1923г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25602" name="Picture 2" descr="F:\песни победы\ВОВ\фотографии 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76672"/>
            <a:ext cx="2318049" cy="374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Березовский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Николай </a:t>
            </a: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Ананьевич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493204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Воевал: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 Белорусском фронте под  главнокомандованием   Рокоссовского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Участвовал: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боях   «Орлово – Курской дуге» ,освобождал город Белград. Участник освобождения Белоруссии.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ранения – последнее получено под Брест –Литовском, госпитализирован в г. Тулу, затем в Сочи.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ранения отправлен в тыловое </a:t>
            </a:r>
            <a:r>
              <a:rPr lang="ru-RU" sz="20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отслуживание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Венгрию ,там и прослужил до окончания войны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Орден: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Отечественной войны 3 степени»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Медаль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« За Победу над Германией»</a:t>
            </a:r>
            <a:endParaRPr lang="ru-RU" sz="2000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286256"/>
            <a:ext cx="26432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Родился  1913г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42119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Бреус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Пётр  Степанович</a:t>
            </a:r>
            <a:endParaRPr lang="ru-RU" sz="3200" b="1" dirty="0"/>
          </a:p>
        </p:txBody>
      </p:sp>
      <p:pic>
        <p:nvPicPr>
          <p:cNvPr id="27650" name="Picture 2" descr="F:\песни победы\ВОВ\фотографии 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7682"/>
            <a:ext cx="2880320" cy="427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2420888"/>
            <a:ext cx="45365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рядовой;  1 Ленинградский фронт. Миномётчик 82мм  миномёта.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Воевал 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мая 1944 по июнь 1945года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«Красной  Звезды»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левую руку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628800"/>
            <a:ext cx="33922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Родился  в 1926  году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535231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54006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Лукьянова (</a:t>
            </a: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Макарушина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)  </a:t>
            </a:r>
            <a:r>
              <a:rPr lang="ru-RU" sz="3200" dirty="0" smtClean="0">
                <a:latin typeface="Monotype Corsiva" pitchFamily="66" charset="0"/>
              </a:rPr>
              <a:t>Галина Ивановна</a:t>
            </a: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5616624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началась война ей было 16 лет.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Куликовским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РВК , Черниговской области  была направлена на фронт в воинскую  часть 3367,  рядовая,  санитаркой.</a:t>
            </a:r>
          </a:p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воспоминаний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Вытаскивая раненых с поля боя, уговаривала их: « Потерпи родненький, потерпи!» . Самой было очень тяжело, болела спина, ныли руки, казалось , что не смогу дотащить раненого.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Так однажды с поля боя, из – под пуль  вытащила своего будущего мужа Виктора, сдала для него свою кровь , подлечила и после госпиталя мы расстались…Но в 1946 году  он меня нашёл 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25 лет Победы над Германией»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143380"/>
            <a:ext cx="267531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Родилась в 1924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39239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Юбков</a:t>
            </a: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Михаил Маркович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500306"/>
            <a:ext cx="4968552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сержант, артиллерист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октября 1943 по июнь 1945года. 1 Украинский фронт,823 стрелковый полк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 в ВОВ»,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25 лет Победы в ВОВ», «50 лет вооружённых сил СССР»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правое плечо сквозное ранение с поражением кости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5042"/>
            <a:ext cx="2808312" cy="435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571604" y="1571612"/>
            <a:ext cx="21431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Родился  1924г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49685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Пифан</a:t>
            </a: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Иван Карлович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5256584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матрос; Разведчик – наблюдатель. 104  пулемётно артиллерийского полка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24 июня 1942  по 25 октября 1944года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Красной Звезды»</a:t>
            </a:r>
            <a:endParaRPr lang="ru-RU" sz="2000" u="sng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Победу», «За оборону Советского Заполярья», « За Победу над Японией»,юбилейные медали.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Нагрудный знак « Отличник артиллерист»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ранен в руку и ногу, лежал в госпитале в Нижнем  Тагиле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052736"/>
            <a:ext cx="36724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Родился  в 1919 году</a:t>
            </a:r>
            <a:endParaRPr lang="ru-RU" sz="2400" dirty="0"/>
          </a:p>
        </p:txBody>
      </p:sp>
      <p:pic>
        <p:nvPicPr>
          <p:cNvPr id="3074" name="Picture 2" descr="F:\песни победы\ВОВ\ыв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2848611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52565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Никулин Николай Степанович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052736"/>
            <a:ext cx="34918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Родился  в 1918году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540060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сержант, артиллерист – старший разведчик, командир отделения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августа  по сентябрь 1945 освобождал Курильские острова( о. Симусю и о.Пармушир), освобождал Южный Сахалин от японских агрессоров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Японией», «За победу над Германией», « 20 лет  Победы»  , «50 лет Вооружённых сил»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743903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4283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Акулич</a:t>
            </a: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Николай </a:t>
            </a:r>
            <a:r>
              <a:rPr lang="ru-RU" sz="32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Карпович</a:t>
            </a:r>
            <a:endParaRPr lang="ru-RU" sz="32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628800"/>
            <a:ext cx="283282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Родился  в 1926году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92896"/>
            <a:ext cx="5472608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рядовой,снайпер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Белорусского фронта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мая 1944-апрель1945г.</a:t>
            </a:r>
            <a:endParaRPr lang="ru-RU" sz="2000" u="sng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Освобождал: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Гомель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Ковель, Польшу,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Германию.Форсировал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реку Турья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Японией», «За победу над Германией», « 30 лет  Советской армии и флоту»  , «25 лет Победы в ВОВ»,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 Отвагу», Благодарность за взятие г.Холм</a:t>
            </a:r>
          </a:p>
        </p:txBody>
      </p:sp>
      <p:pic>
        <p:nvPicPr>
          <p:cNvPr id="5122" name="Picture 2" descr="F:\песни победы\ВОВ\уц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662404"/>
            <a:ext cx="2664297" cy="377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48245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Пылайкин</a:t>
            </a: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Фёдор Иванович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40679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в 1906году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84784"/>
            <a:ext cx="5040560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октября 1943 по июнь 1945года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Центральный фронт; Северный фронт;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Белорусский фронт .Воевал под командованием Ворошилова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Освобождал:  Берлин, Польшу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Германией», « За Боевое отличие», « За доблесть», «20 лет победы над Германией», « 50 лет Советской  Армии», « 100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В.И. Ленина», « 25 лет победы ВОВ»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августе 1944 года был контужен, позже тоже в 1944 ранен в грудь.</a:t>
            </a:r>
            <a:endParaRPr lang="ru-RU" sz="2000" dirty="0"/>
          </a:p>
        </p:txBody>
      </p:sp>
      <p:pic>
        <p:nvPicPr>
          <p:cNvPr id="1026" name="Picture 2" descr="G:\песни победы\ВОВ\фотографии 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0853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675456"/>
            <a:ext cx="8424936" cy="1828800"/>
          </a:xfrm>
        </p:spPr>
        <p:txBody>
          <a:bodyPr/>
          <a:lstStyle/>
          <a:p>
            <a:pPr algn="ctr"/>
            <a:r>
              <a:rPr lang="ru-RU" dirty="0" smtClean="0"/>
              <a:t>Они защищали Родину!</a:t>
            </a:r>
            <a:endParaRPr lang="ru-RU" dirty="0"/>
          </a:p>
        </p:txBody>
      </p:sp>
      <p:pic>
        <p:nvPicPr>
          <p:cNvPr id="6" name="Picture 4" descr="Картинка 30 из 27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7662011" cy="393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24131" y="537321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457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Нечаев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Иван  Васильевич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489654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 сапёр; 12 сапёрного батальона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 фронте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июня 1941года по октябрь 1945года, в 810 пограничных войсках НКВД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3200" dirty="0"/>
          </a:p>
        </p:txBody>
      </p:sp>
      <p:pic>
        <p:nvPicPr>
          <p:cNvPr id="6146" name="Picture 2" descr="F:\песни победы\ВОВ\ю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918" y="332657"/>
            <a:ext cx="291857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72132" y="4357694"/>
            <a:ext cx="307183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в 1917году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42862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Федорин</a:t>
            </a:r>
            <a:endParaRPr lang="ru-RU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Николай  Иванович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478976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младший сержант, 306 стрелковой дивизии.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17 мая по 24 ноября 1944года воевал на Прибалтийском фронте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Германией», « За Отвагу»- №316980226, « 30лет Советской Армии и Флота»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60 лет СССР»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Отечественной войны 1 степени»</a:t>
            </a:r>
          </a:p>
        </p:txBody>
      </p:sp>
      <p:pic>
        <p:nvPicPr>
          <p:cNvPr id="9218" name="Picture 2" descr="F:\песни победы\ВОВ\ы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070027" cy="385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57818" y="4286256"/>
            <a:ext cx="32147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в 1926году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42148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Плотников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Фёдор  </a:t>
            </a:r>
            <a:r>
              <a:rPr lang="ru-RU" sz="32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Агафонович</a:t>
            </a:r>
            <a:endParaRPr lang="ru-RU" sz="32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3924" y="1556792"/>
            <a:ext cx="24481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Родился  в 1908году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76872"/>
            <a:ext cx="4861774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сержант, прошёл  Ленинградский,  фронт.  Был в составе 194 гвардейского  полка.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августа 1943.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августа 1943года по февраль 1944года служил  командиром орудия 85мм.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Германией», «25 лет победы в ВОВ»,  и юбилейные медали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февраля  1944 года был эвакуирован в госпиталь № 990после  лёгкого ранения в ногу и тяжёлого в грудь.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19210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Новиков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Владимир  Васильевич</a:t>
            </a:r>
          </a:p>
        </p:txBody>
      </p:sp>
      <p:pic>
        <p:nvPicPr>
          <p:cNvPr id="12290" name="Picture 2" descr="F:\песни победы\ВОВ\фотографии 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035315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1772816"/>
            <a:ext cx="482453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1941 – 1942год, воевал под Ленинградом, участвовал во взятии Берлина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отвагу», « За взятие Берлина», « 20 лет Победы  в ВОВ»,     « 25 лет Победы  в ВОВ», « 50 лет Вооружённых Сил»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500570"/>
            <a:ext cx="307183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в 1904году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34563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Балуев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Григорий Иванович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85926"/>
            <a:ext cx="457203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старшина 2 статьи, служил в 36 запасном стрелковом  полку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августа 1945 года по сентябрь 1945 года в войне с Японией.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Демобилизован: в 1950году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Японией»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песни победы\ВОВ\фы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298244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57818" y="4286256"/>
            <a:ext cx="31432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Родился  22 мая 1927.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Грибанов</a:t>
            </a: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Михаил Васильевич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709224" cy="328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24129" y="3933056"/>
            <a:ext cx="30963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800" dirty="0" smtClean="0">
                <a:latin typeface="Monotype Corsiva" pitchFamily="66" charset="0"/>
              </a:rPr>
              <a:t>Родился    1917 году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96752"/>
            <a:ext cx="504056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сержант.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июля 1942года в 42 мото – механизированной бригаде, Был разведчиком, сражался в 2490 гаубично – артиллерийском полку, был начальник  СИД. Воевал до  1945 года.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 в ВОВ», «За Победу над Японией, « 25 лет Победы В ВОВ»,. « 50лет  Вооружённых сил»,.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Имел ранения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Донихно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Василий Семёнович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885478" cy="367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64088" y="4149080"/>
            <a:ext cx="34019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800" dirty="0" smtClean="0">
                <a:latin typeface="Monotype Corsiva" pitchFamily="66" charset="0"/>
              </a:rPr>
              <a:t>Родился    1926года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45720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Старшина второй статьи.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1943года, в 1945 году , воевал с Японией.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Демобилизован: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1950году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Японией, « 30 лет Советской Армии и Флота»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39239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Тохман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Илья Викторович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221088"/>
            <a:ext cx="25154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Родился  в 1911 году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45720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рядовой,40 гвардейского стрелкового полка. Призван  на фронт 1941году в Воронеже.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1943 фашисты выжгли дотла деревню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Ходовки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отбил от фашистских захватчиков, дошёл до Берлина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Германией в ВОВ», « 25 лет Победы В ВОВ», имел юбилейные медали.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октября 1943 года был контужен в голову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Попал в плен: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ноября 1943года </a:t>
            </a:r>
          </a:p>
        </p:txBody>
      </p:sp>
      <p:pic>
        <p:nvPicPr>
          <p:cNvPr id="1026" name="Picture 2" descr="F: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6671"/>
            <a:ext cx="3024336" cy="3693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467539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Волокитин</a:t>
            </a:r>
            <a:endParaRPr lang="en-US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6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Агафонович</a:t>
            </a: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2972900" cy="406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2143116"/>
            <a:ext cx="42844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22 июня 1905году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786058"/>
            <a:ext cx="4857784" cy="372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связист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1941года по 1944 год.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утеряны, сохранились  только юбилейные медали полученные после войны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Зимой 1944 года тяжёлое ранение в грудь, контузия – более 5 суток находился без сознания в госпитале города ОШ.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Верхоланцев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Владимир Фёдорович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785926"/>
            <a:ext cx="30540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3200" dirty="0" smtClean="0">
                <a:latin typeface="Monotype Corsiva" pitchFamily="66" charset="0"/>
              </a:rPr>
              <a:t>Родился  1924 году</a:t>
            </a:r>
            <a:endParaRPr lang="ru-RU" sz="3200" dirty="0"/>
          </a:p>
        </p:txBody>
      </p:sp>
      <p:sp>
        <p:nvSpPr>
          <p:cNvPr id="1026" name="AutoShape 2" descr="С Праздником 9 мая. - Бабки Ёжкина Заимк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571744"/>
            <a:ext cx="482453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1942года по 1947 год.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Служил в 644 стрелковом полку 210 стрелковой дивизии 79 отдельном  батальоне ВНОС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94526"/>
            <a:ext cx="2357454" cy="374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5652120" cy="187220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Прошла война, прошла страда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Но боль взывает к людям: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«Давайте, люди, никогда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об этом не забудем».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4664"/>
            <a:ext cx="5904656" cy="376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448273" cy="386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5904656" cy="376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49617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Герасимов Иван  Семёнович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143380"/>
            <a:ext cx="32861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ru-RU" sz="2400" smtClean="0">
                <a:latin typeface="Monotype Corsiva" pitchFamily="66" charset="0"/>
              </a:rPr>
              <a:t>Родился 15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июня </a:t>
            </a:r>
            <a:r>
              <a:rPr lang="en-US" sz="2400" dirty="0" smtClean="0">
                <a:latin typeface="Monotype Corsiva" pitchFamily="66" charset="0"/>
              </a:rPr>
              <a:t>19</a:t>
            </a:r>
            <a:r>
              <a:rPr lang="ru-RU" sz="2400" dirty="0" smtClean="0">
                <a:latin typeface="Monotype Corsiva" pitchFamily="66" charset="0"/>
              </a:rPr>
              <a:t>20 году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00108"/>
            <a:ext cx="500066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срочную службу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1940году.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 сразу со срочной службы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году, дивизия в составе которой он находился приняла первый бой на себя .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день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боя был ранен в левое лёгкое и захвачен в плен. Попал в немецкий госпиталь , затем отправлен в лагерь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пленных.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месяц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совершил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пойман с помощью собак ( был сильно искусан ). Совершил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побег,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долго шёл к своим  попал на Белорусский фронт.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1943году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рота попала в окружение, большая часть погибла, Иван Семёнович попал в плен. В лагере над пленным издевались: били , морили голодом.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1944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очередной побег из плена ещё с 3 товарищами. Когда добрался до своих был взят под стражу, прошёл длительную проверку – признан невиновным.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Вернулся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домой в мае 1946года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5240"/>
            <a:ext cx="2376264" cy="362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697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Тарханов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Гаврил Степанович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460851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1940 году был призван в ряды Советской Армии из Кунчурукского сельсовета, был направлен во Владивосток.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апреля 1941года был переправлен под Варшаву , служил в 74 стрелковом полку.  В июне 41 был окружен и попал в плен. Всю войну пробыл в плену.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1945 году был освобождён из плена.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 освобождения  из плена  проверялся внутренними органами. Затем 1,5 года проходил службу в рядах вооружённых сил.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857628"/>
            <a:ext cx="33535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в 1921году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8680"/>
            <a:ext cx="187220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260648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Вернер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Андрей   Филиппович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085184"/>
            <a:ext cx="15841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Родился </a:t>
            </a:r>
          </a:p>
          <a:p>
            <a:pPr marL="514350" indent="-514350"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в 1890г.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4392488" cy="594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Защищал Родину всю сознательную жизнь, потомственный военный: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1912 году был  взят на действительную службу в царскую армию.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Участвовал в 1914 году в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Первой Мировой Войне. Служил в звании унтер – офицера. В 1917 году был демобилизован домой.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октября 1918 года послан  на военную службу в Саратов.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Участвовал  в борьбе  против  Колчака, потом переведён  на южный фронт для борьбы с Деникиным.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С1941года по 1945год  служил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восстановительном  поезде.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Георгиевских Креста»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Медаль: « За Отечественную  Войну»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1484784"/>
            <a:ext cx="2383128" cy="342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8965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Грушко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Дмитрий Порфирьевич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05064"/>
            <a:ext cx="31683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1915 году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56792"/>
            <a:ext cx="4896544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июня 1941года по октябрь 1945года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сержант, 124 стрелкового полка; командир отделения с июня 1941года по октябрь 1942года; с 1942по август 1944 командир пулемётного отделения 167роты ДШК; 520 стрелковый полк – командир пулемётного отделения ДШК с августа 1943г. По октябрь 1945года.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Ордена: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Красной Звезды», « Славы 3 степени»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 Отвагу», « За Победу над Германией»,  « 25 лет Победы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518196" cy="330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4824536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393полка-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Волховское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с12 января 1941года – затем уволен в запас по болезни.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 Победу над Германией», «25 лет Победы», « 50 лет Вооружённых Сил СССР» и юбилейными медалями.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руку и ногу – госпитализирован в Нижний Тагил.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48965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Нерод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Афанасий Прокопович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628800"/>
            <a:ext cx="31683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1898 году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275409" cy="396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Быков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Александр Семёнович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916832"/>
            <a:ext cx="31683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800" dirty="0" smtClean="0">
                <a:latin typeface="Monotype Corsiva" pitchFamily="66" charset="0"/>
              </a:rPr>
              <a:t>Родился 1912 году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68960"/>
            <a:ext cx="482453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232 полка-помощник машиниста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 доблестный труд в ВОВ», «25 лет Победы», « 50 лет Вооружённых Сил СССР» и юбилейными медалями.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92696"/>
            <a:ext cx="268165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Горячев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Василий Прохорович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785926"/>
            <a:ext cx="30540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3200" dirty="0" smtClean="0">
                <a:latin typeface="Monotype Corsiva" pitchFamily="66" charset="0"/>
              </a:rPr>
              <a:t>Родился  1926 году</a:t>
            </a:r>
            <a:endParaRPr lang="ru-RU" sz="3200" dirty="0"/>
          </a:p>
        </p:txBody>
      </p:sp>
      <p:sp>
        <p:nvSpPr>
          <p:cNvPr id="1026" name="AutoShape 2" descr="С Праздником 9 мая. - Бабки Ёжкина Заимк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500306"/>
            <a:ext cx="4357718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ефрейтор; младший сержант.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11 ноября 1943года, в 285 стрелковой дивизии 1115  стрелковом полку. Прибалтийского фронта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Демобилизован в 1948году.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Псковом 28 июня 1944года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« За Победу над Германией», « 30 лет Советской Армии и флота»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2914650" cy="421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Степанов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Василий Никитович</a:t>
            </a:r>
          </a:p>
        </p:txBody>
      </p:sp>
      <p:pic>
        <p:nvPicPr>
          <p:cNvPr id="14338" name="Picture 2" descr="F:\песни победы\ВОВ\ф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987825" cy="437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2000240"/>
            <a:ext cx="435771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августа  1945года по сентябрь 1945года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участвовал в войне с Японией, награждён юбилейными медалями.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Никитенко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Василий Константинович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44824"/>
            <a:ext cx="422583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3200" dirty="0" smtClean="0">
                <a:latin typeface="Monotype Corsiva" pitchFamily="66" charset="0"/>
              </a:rPr>
              <a:t>Родился  20 мая  1920года</a:t>
            </a:r>
            <a:endParaRPr lang="ru-RU" sz="3200" dirty="0"/>
          </a:p>
        </p:txBody>
      </p:sp>
      <p:pic>
        <p:nvPicPr>
          <p:cNvPr id="13314" name="Picture 2" descr="F:\песни победы\ВОВ\павч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699792" cy="445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AutoShape 2" descr="С Праздником 9 мая. - Бабки Ёжкина Заимк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857496"/>
            <a:ext cx="4357718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 наводчик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 на срочную службу  в октябре 1940 года, воевал до октября 1946 года 31 батареи.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августа  1945года по сентябрь 1945года участвовал в войне с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Японией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« За Победу над Японией», « 50 лет Вооружённых сил СССР» и юбилейные медали.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457200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сержант, 422 артиллерист, командир отделения в ВОВ; 148 отделение стрелковой бригады.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сентября 1941года по 15 мая  1945года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«Красной Звезды»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боевые заслуги», « За Победу над Германией», « За Победу над Японией» и юбилейные медали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Зайцев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Иван  Семёнович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3786190"/>
            <a:ext cx="32111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20 мая  1917года</a:t>
            </a: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268058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697"/>
            <a:ext cx="9144000" cy="6886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8768" y="48363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«Ветераны минувшей войны»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5051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555051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Сколько павших в боях за Отчизну </a:t>
            </a:r>
          </a:p>
          <a:p>
            <a:r>
              <a:rPr lang="ru-RU" dirty="0"/>
              <a:t>Не обняли своих матерей, </a:t>
            </a:r>
          </a:p>
          <a:p>
            <a:r>
              <a:rPr lang="ru-RU" dirty="0"/>
              <a:t>Сколько тысяч загубленных жизней </a:t>
            </a:r>
          </a:p>
          <a:p>
            <a:r>
              <a:rPr lang="ru-RU" dirty="0"/>
              <a:t>Не вернулись из концлагерей. </a:t>
            </a:r>
          </a:p>
          <a:p>
            <a:r>
              <a:rPr lang="ru-RU" dirty="0"/>
              <a:t>Ад войны проплывет пред очами, </a:t>
            </a:r>
          </a:p>
          <a:p>
            <a:r>
              <a:rPr lang="ru-RU" dirty="0"/>
              <a:t>И слезой затуманится взгляд. </a:t>
            </a:r>
          </a:p>
          <a:p>
            <a:r>
              <a:rPr lang="ru-RU" dirty="0"/>
              <a:t>До сих пор ноет сердце ночами </a:t>
            </a:r>
          </a:p>
          <a:p>
            <a:r>
              <a:rPr lang="ru-RU" dirty="0"/>
              <a:t>Или старые раны болят.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8768" y="1555051"/>
            <a:ext cx="4816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Май, весна и счастливые лица, </a:t>
            </a:r>
          </a:p>
          <a:p>
            <a:r>
              <a:rPr lang="ru-RU" dirty="0"/>
              <a:t>День Победы, и нет ей цены. </a:t>
            </a:r>
          </a:p>
          <a:p>
            <a:r>
              <a:rPr lang="ru-RU" dirty="0"/>
              <a:t>Низко, низко хочу поклониться </a:t>
            </a:r>
          </a:p>
          <a:p>
            <a:r>
              <a:rPr lang="ru-RU" dirty="0"/>
              <a:t>Ветеранам минувшей войны. </a:t>
            </a:r>
          </a:p>
          <a:p>
            <a:r>
              <a:rPr lang="ru-RU" dirty="0"/>
              <a:t>Не однажды рискуя собою, </a:t>
            </a:r>
          </a:p>
          <a:p>
            <a:r>
              <a:rPr lang="ru-RU" dirty="0"/>
              <a:t>Сколько мужества, сил было в вас. </a:t>
            </a:r>
          </a:p>
          <a:p>
            <a:r>
              <a:rPr lang="ru-RU" dirty="0"/>
              <a:t>Два словечка простых "Я прикрою" </a:t>
            </a:r>
          </a:p>
          <a:p>
            <a:r>
              <a:rPr lang="ru-RU" dirty="0"/>
              <a:t>Вы в бою повторяли не раз.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4077072"/>
            <a:ext cx="515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 </a:t>
            </a:r>
            <a:r>
              <a:rPr lang="ru-RU" dirty="0"/>
              <a:t>вышел во двор на минутку </a:t>
            </a:r>
          </a:p>
          <a:p>
            <a:r>
              <a:rPr lang="ru-RU" dirty="0"/>
              <a:t>И, страдая от ноющих ран, </a:t>
            </a:r>
          </a:p>
          <a:p>
            <a:r>
              <a:rPr lang="ru-RU" dirty="0"/>
              <a:t>Закурил, как в войну, самокрутку </a:t>
            </a:r>
          </a:p>
          <a:p>
            <a:r>
              <a:rPr lang="ru-RU" dirty="0"/>
              <a:t>На крылечке седой ветеран. </a:t>
            </a:r>
          </a:p>
          <a:p>
            <a:r>
              <a:rPr lang="ru-RU" dirty="0"/>
              <a:t>Над землею полоска тумана, </a:t>
            </a:r>
          </a:p>
          <a:p>
            <a:r>
              <a:rPr lang="ru-RU" dirty="0"/>
              <a:t>Расцветает салют вдалеке. </a:t>
            </a:r>
          </a:p>
          <a:p>
            <a:r>
              <a:rPr lang="ru-RU" dirty="0"/>
              <a:t>А у старенького ветерана </a:t>
            </a:r>
          </a:p>
          <a:p>
            <a:r>
              <a:rPr lang="ru-RU" dirty="0"/>
              <a:t>Покатилась слеза по щеке.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16536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Лисин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Михаил Егорович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643050"/>
            <a:ext cx="30540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3200" dirty="0" smtClean="0">
                <a:latin typeface="Monotype Corsiva" pitchFamily="66" charset="0"/>
              </a:rPr>
              <a:t>Родился  1924 году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500306"/>
            <a:ext cx="435771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мая 1944года, в 327 стрелковой дивизии 154  стрелковом полку.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66" y="476672"/>
            <a:ext cx="2433664" cy="4102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4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1480"/>
            <a:ext cx="2883828" cy="3068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Тетерев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Иван Степанович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16832"/>
            <a:ext cx="457200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Освобождал: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Восток от японских агрессоров. Самоотверженно сражался при разгроме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Квантунской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Армии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над Японией», « 30 лет  Советской армии и флоту» юбилейными медалями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786190"/>
            <a:ext cx="30003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в 1927году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48965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Зубковский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Иван Семёнович</a:t>
            </a:r>
          </a:p>
        </p:txBody>
      </p:sp>
      <p:pic>
        <p:nvPicPr>
          <p:cNvPr id="6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275856" cy="34861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1628800"/>
            <a:ext cx="31683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1927 году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92896"/>
            <a:ext cx="489654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августа по сентябрь 1945года участвовал в войне с Японией.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стрелок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 Победу над Японией», « 30 лет Советской Армии и Флоту»,» 50 лет Вооружённых сил СССР» « За Победу над Германией»,  « 25 лет Победы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43204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Малых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Иван  Григорьевич</a:t>
            </a:r>
          </a:p>
        </p:txBody>
      </p:sp>
      <p:pic>
        <p:nvPicPr>
          <p:cNvPr id="6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3154484" cy="33569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2132856"/>
            <a:ext cx="3744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latin typeface="Monotype Corsiva" pitchFamily="66" charset="0"/>
              </a:rPr>
              <a:t>Родился    1922 года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12976"/>
            <a:ext cx="439248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 стрелок,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направления , 2 Прибалтийского фронта.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августа 1943года по май 1945года.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Чириков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Александр Илларионович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785926"/>
            <a:ext cx="30540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3200" dirty="0" smtClean="0">
                <a:latin typeface="Monotype Corsiva" pitchFamily="66" charset="0"/>
              </a:rPr>
              <a:t>Родился  1922 году</a:t>
            </a:r>
            <a:endParaRPr lang="ru-RU" sz="3200" dirty="0"/>
          </a:p>
        </p:txBody>
      </p:sp>
      <p:sp>
        <p:nvSpPr>
          <p:cNvPr id="1026" name="AutoShape 2" descr="С Праздником 9 мая. - Бабки Ёжкина Заимк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275856" cy="34861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500306"/>
            <a:ext cx="4357718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стрелок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октября 1941года по август 1945года. 2 Белорусский фронт. 937 стрелковый полк, затем служил 1 пограничном отряде МВД - повар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Ранен: 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1945году   легко ранен в ногу( 25 шрамов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« За Победу над Германией» и юбилейные медали.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4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275856" cy="34861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4283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Локтионов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Михаил Егорович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42844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5 апреля  1925года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20888"/>
            <a:ext cx="4824536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сержант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артразведке 165 артполка  под командованием  командира  Сулуякова, начальника штаба  Шмелёва,заместителя капитана Милютина.  Освобождал  города: Калинин, Варшаву, форсировал Вислу.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взятие Берлина», « За Победу над Германией», « За освобождение Варшавы», « 20 лет Победы в ВОВ» ,           « 25 лет Победы в ВОВ» , « 50 лет  вооружённых сил СССР»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5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275856" cy="34861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283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Шешин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Михаил Сергеевич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42844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1883году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132856"/>
            <a:ext cx="4824536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мировая: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1914года, сражался 3 года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Добровольцем пошёл в Красную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Гвардию.Завоёвывал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Советскую Власть в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Петрограде.После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установления Советской власти, направлен в Сибирь  на войну с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Колчаком.С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1931года участвовал в образовании колхозов.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Великую Отечественную Войну 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3,5 года сражался под Мурманском.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ранен, перенёс  2 операции: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боевые заслуги: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 награды и благодарности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52565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Никулин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Никита Иванович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556792"/>
            <a:ext cx="30243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Родился  в 1906году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540060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рядовой,298 стрелкового полка; 2 Белорусского фронта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25 марта по 9апреля1945года; сражался на реке Одр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Победу в ВОВ», «За победу над Германией», « 20 лет  Победы»  , «50 лет Вооружённых сил», « 25 лет  Победы» 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2696"/>
            <a:ext cx="288382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5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275856" cy="34861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2119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Бреус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Степан Антонович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628800"/>
            <a:ext cx="33842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Родился  в 1897  году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348880"/>
            <a:ext cx="45720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рядовой, автоматчик.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сентября 1941года по 1945год в порту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Гвыня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 Отвагу», « 50 Лет Вооружённых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СилСССР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, «25 лет Победы в ВОВ» имел юбилейные медали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контужен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4572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сержант, телефонист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мая 1944 по май 1945 в составе 159 гвардейской дивизии 1941года по 15 мая  1945года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«Красной Звезды»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взятие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Кёнинсберга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 За Победу над Германией», « За Победу над Японией», «30 лет Советской Армии и флота». « 20 лет Победы в ВОВ  1941-1945г», «50 лет Вооружённых сил»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Масейкин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Пётр Михайлович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077072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1925года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544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78"/>
            <a:ext cx="9144000" cy="6886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79208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Семьдесят лет отделяет нас от того майского светлого дня, когда прогремели победные залпы, известив мир об окончании Великой Отечественной войны. Нацистская Германия была уничтожена, и светские солдаты расписались на стенах рейхстага. Позади остались дни и ночи страшного напряжения нашего народа в невиданном до сих пор сражении, когда каждый час, каждый миг требовали всё новые и новые жертвы. Наша Родина за свою независимость и свободу заплатила невиданную цену, и поэтому в народной памяти Великая Отечественная война и сегодня отзывается несмолкающим духом, в котором слышится не проходящая боль. У нас нет ни одной семьи, которой не коснулась бы война.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717032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Всё меньше остаётся ветеранов, свидетелей и участников тех героических лет, и тем ценнее становятся любые исторические свидетельства и воспоминание, поэтому что из них, пропущенных через сердце, и складывается правда о войне.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1571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92896"/>
            <a:ext cx="435597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телефонист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ноября 1942года по июль 1945года.Волховское направление, Ленинградское направление и 1 Украинский фронт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боевые заслуги»,  юбилейные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Попов  Иван Тимофеевич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700808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1921года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544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92896"/>
            <a:ext cx="435597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миномётчик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8 июля 1941года по 6октября 1945года в  составе436миномётного полка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Победу над Германией»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424562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Лузиков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Семён Васильевич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700808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1908года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544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92896"/>
            <a:ext cx="435597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рядовой,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9августа 1945 года по 3 сентября 1945года.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336 стрелковая дивизия 443 полк. Участие в войне с Японией.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Победу  над Японией»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Боровских</a:t>
            </a: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Алексей Васильевич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700808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1921года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544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428736"/>
            <a:ext cx="5357850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старший сержант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сентября 1944года по май 1945года в 712 стрелковом полку, 32 стрелковой дивизии 1 Белорусского фронта, Варшавского и Берлинского  направления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Красной Звезды»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освобождение Варшавы», « За взятие Берлина»,  « За Победу над Германией», « 30 лет Советской Армии и Флоту» и   юбилейные.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Варшавой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8"/>
            <a:ext cx="54292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Крыжановский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Иосиф </a:t>
            </a: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Войткович</a:t>
            </a: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429000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1926года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6672"/>
            <a:ext cx="2661828" cy="283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285992"/>
            <a:ext cx="4890274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младший сержант, наводчик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сентября 1942года по февраля1945 в 16 артиллерийском полку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 За Победу над Германией»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Ранен: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эвакуирован в госпиталь 3093 5 октября 1945года, уволен по ранению.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424562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Кабышев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Дмитрий Филиппович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700808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1923года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544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285992"/>
            <a:ext cx="4890274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сержант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  с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1941года по 1945 в 847 стрелковом полку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Ленинградского фронта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«За Победу над Германией», «За боевую доблесть», «25лет Победы над Германией» и юбилейные медали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3870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Ранен: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челюсть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424562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Витеганцев</a:t>
            </a: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Дмитрий Иосифович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700808"/>
            <a:ext cx="22749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 algn="ctr"/>
            <a:r>
              <a:rPr lang="ru-RU" sz="2400" dirty="0" smtClean="0">
                <a:latin typeface="Monotype Corsiva" pitchFamily="66" charset="0"/>
              </a:rPr>
              <a:t>Родился  1906года</a:t>
            </a:r>
            <a:endParaRPr lang="ru-RU" sz="2400" dirty="0"/>
          </a:p>
        </p:txBody>
      </p:sp>
      <p:pic>
        <p:nvPicPr>
          <p:cNvPr id="8" name="Picture 15" descr="9 мая - день победы.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544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pic>
        <p:nvPicPr>
          <p:cNvPr id="4" name="Рисунок 3" descr="C:\Users\1\Downloads\Blokada-Leningrada\289544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370" cy="68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437112"/>
            <a:ext cx="862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Вечная память героям!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9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697"/>
            <a:ext cx="9144000" cy="6886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9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исторически сложилось, что из самой Дивинки на фронт не ушёл ни один солдат. Зато 42 солдата-победителя пришли на нашу землю с полей сражений. В 1941 году в </a:t>
            </a:r>
            <a:r>
              <a:rPr lang="ru-RU" dirty="0" err="1"/>
              <a:t>Дивинку</a:t>
            </a:r>
            <a:r>
              <a:rPr lang="ru-RU" dirty="0"/>
              <a:t> эвакуировали </a:t>
            </a:r>
            <a:r>
              <a:rPr lang="ru-RU" dirty="0" err="1"/>
              <a:t>Глебовскую</a:t>
            </a:r>
            <a:r>
              <a:rPr lang="ru-RU" dirty="0"/>
              <a:t> птицефабрику (из-под Москвы), а с ними и птичниц. После войны солдаты-победители возвращались к своим жёнам, к своим семьям. У нас в посёлке проживало 62 ветерана Великой Отечественной войны. В нашем школьном музее собран материал, воспоминания о всех-62 ветеранах Великой Отечественной войны. На фотографиях они молодые, красивые, здоровые. Смотришь на фотографии ветеранов Великой Отечественной войны и о каждом хочется рассказать, поведать о их солдатской военной жизни. Простые, обыкновенные парни и девчата, которым во время войны было чуть больше 20 лет. Из биографических справок мы знаем о том, кем они были до войны. Хлебороб, рабочий, учитель, шофёр, партийный работник-люди самых мирных профессий. Но когда над Родиной повисла смертная опасность, они встали на защиту её.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50796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окончания Великой Отечественной войны прошло 70 лет. Время стирает в памяти многое. Однако ему неподвластно героическое прошлое нашего народа. И его героизм, совершенный в боях с врагами бессмертных. Память наша будет всегда хранить имена наших земляков-ветеранов Великой Отечественной войны.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20467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78"/>
            <a:ext cx="9144000" cy="68866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12973"/>
            <a:ext cx="8136904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Проходят годы, идут десятилетия, но вечно в памяти народной будут страшные сороковые годы. Это годы великой Отечественной войны. Нет у нас в стране семьи, которой бы не коснулась это роковая дата. 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Раньше я не понимала почему 9 мая моя бабушка плачет (хотя она родилась после войны), тихонько вытирая слезинки. Почему такие грустные мама и папа, а сейчас понимаю какою ценою достался нам, нашему народу праздник со слезами на глазах.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Сегодня у нас в Дивинке не осталось ни одного ветерана – ветеранов той войны. Но мы помним всех поимённо, храним их фотографии, документы, воспоминания, пишем рассказы о их жизни.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735" y="4005064"/>
            <a:ext cx="7848872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Встречаемся с их родственниками. Я знаю, пройдёт много времени и сменится ни одно поколение живущих людей, которые победили в такой страшной войне. Пять лет назад в нашем посёлке состоялось торжественное открытие памятника воинам ветеранам Великой Отечественной войны.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Это дань уважения тем, кто отстоял нашу Родину, кто победил такого страшного врага.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67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&amp;ycy; &amp;dcy;&amp;lcy;&amp;yacy; &amp;pcy;&amp;rcy;&amp;iecy;&amp;zcy;&amp;iecy;&amp;ncy;&amp;tcy;&amp;acy;&amp;tscy;&amp;icy;&amp;jcy; &amp;Dcy;&amp;iecy;&amp;ncy;&amp;softcy; &amp;Pcy;&amp;ocy;&amp;bcy;&amp;iecy;&amp;dcy;&amp;ycy; 4 - &amp;Tcy;&amp;acy;&amp;tcy;&amp;softcy;&amp;yacy;&amp;ncy;&amp;acy; &amp;Pcy;&amp;iecy;&amp;tcy;&amp;rcy;&amp;ocy;&amp;vcy;&amp;ncy;&amp;acy; &amp;Pcy;&amp;icy;&amp;scy;&amp;acy;&amp;rcy;&amp;iecy;&amp;vcy;&amp;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764703"/>
            <a:ext cx="7848872" cy="404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 сожалению, ни один ветеран не дожил до этого торжественного момента, но мы внуки, правнуки всегда будем помнить и чтить их подвиги на благо нашей Родины. Ведь каждый житель нашего села найдёт памятнике имя своего родственника. Идя в школу, я часто вижу, как ребятишки встают на цыпочки, чтобы прочитать фамилию деда, прадеда, прапрадеда. И я тоже подхожу к памятнику и нахожу фамилии двух своих прадедов, я горжусь ими.  Мы сделаем всё, чтобы люди помнили тех, кто отдал свою жизнь за нас, за наше будущее. И чтобы в каждом уголочке знали – мы помним Вас! Мы вас не забудем!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Я никогда не видела взрывов войны, не испытывала голода и холода, потери близких и родных мне людей. Но я с уверенностью могу сказать, что мои друзья, товарищи будем делать всё чтобы люди помнили всех, тех кто отдал свою жизнь за нас, за наше будущее.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788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3043</TotalTime>
  <Words>4598</Words>
  <Application>Microsoft Office PowerPoint</Application>
  <PresentationFormat>Экран (4:3)</PresentationFormat>
  <Paragraphs>501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Поток</vt:lpstr>
      <vt:lpstr>Слайд 1</vt:lpstr>
      <vt:lpstr>Слайд 2</vt:lpstr>
      <vt:lpstr>Они защищали Родину!</vt:lpstr>
      <vt:lpstr>Прошла война, прошла страда Но боль взывает к людям: «Давайте, люди, никогда  об этом не забудем».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защищали Родину!</dc:title>
  <dc:creator>Admin</dc:creator>
  <cp:lastModifiedBy>user01</cp:lastModifiedBy>
  <cp:revision>406</cp:revision>
  <dcterms:created xsi:type="dcterms:W3CDTF">2015-02-08T17:21:39Z</dcterms:created>
  <dcterms:modified xsi:type="dcterms:W3CDTF">2018-05-10T06:50:47Z</dcterms:modified>
</cp:coreProperties>
</file>