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98E56-6CC0-4337-A2B5-93FB2B3C5C5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7096F-C708-445A-A238-C967F7A43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6F-C708-445A-A238-C967F7A439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40000"/>
                <a:lumOff val="60000"/>
                <a:alpha val="43000"/>
              </a:schemeClr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latin typeface="Comic Sans MS" pitchFamily="66" charset="0"/>
              </a:rPr>
              <a:t>УВАЖАЕМЫЕ ЖИТЕЛИ И ГОСТИ РЕГИОНА!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21292711">
            <a:off x="18018" y="2583812"/>
            <a:ext cx="3672408" cy="49574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Comic Sans MS" pitchFamily="66" charset="0"/>
              </a:rPr>
              <a:t>НЕ ГУБИТЕ </a:t>
            </a:r>
          </a:p>
        </p:txBody>
      </p:sp>
      <p:pic>
        <p:nvPicPr>
          <p:cNvPr id="8" name="Содержимое 7" descr="IMG-781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54741" y="3140968"/>
            <a:ext cx="3960440" cy="2988012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rot="477131">
            <a:off x="5312528" y="2537847"/>
            <a:ext cx="3809423" cy="527147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Comic Sans MS" pitchFamily="66" charset="0"/>
              </a:rPr>
              <a:t>БЕРЕГИТЕ</a:t>
            </a:r>
          </a:p>
        </p:txBody>
      </p:sp>
      <p:pic>
        <p:nvPicPr>
          <p:cNvPr id="9" name="Содержимое 8" descr="20190603_135629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 rot="780000">
            <a:off x="4772776" y="3148137"/>
            <a:ext cx="4085020" cy="3010015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6093296"/>
            <a:ext cx="8352928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 Р И Р О Д У</a:t>
            </a:r>
            <a:endParaRPr kumimoji="0" 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1700808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omic Sans MS" pitchFamily="66" charset="0"/>
              </a:rPr>
              <a:t>НЕ БРОСАЙТЕ ОТХОДЫ В НЕПОЛОЖЕННЫХ МЕСТАХ!</a:t>
            </a:r>
            <a:endParaRPr lang="ru-RU" sz="2000" dirty="0"/>
          </a:p>
        </p:txBody>
      </p:sp>
      <p:pic>
        <p:nvPicPr>
          <p:cNvPr id="3074" name="Picture 2" descr="https://cdn.pixabay.com/photo/2014/04/03/10/49/trash-can-311411_960_72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2492896"/>
            <a:ext cx="497648" cy="651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24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Тема Office</vt:lpstr>
      <vt:lpstr>УВАЖАЕМЫЕ ЖИТЕЛИ И ГОСТИ РЕГИОНА!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Масленникова Елена Юрьевна</dc:creator>
  <cp:lastModifiedBy>User</cp:lastModifiedBy>
  <cp:revision>14</cp:revision>
  <dcterms:modified xsi:type="dcterms:W3CDTF">2021-02-15T14:01:27Z</dcterms:modified>
</cp:coreProperties>
</file>