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3042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E683-EA6D-477E-8384-636CA7F5927D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8900-9515-4218-BC93-9CA1E5D51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E683-EA6D-477E-8384-636CA7F5927D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8900-9515-4218-BC93-9CA1E5D51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E683-EA6D-477E-8384-636CA7F5927D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8900-9515-4218-BC93-9CA1E5D51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E683-EA6D-477E-8384-636CA7F5927D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8900-9515-4218-BC93-9CA1E5D51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E683-EA6D-477E-8384-636CA7F5927D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8900-9515-4218-BC93-9CA1E5D51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E683-EA6D-477E-8384-636CA7F5927D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8900-9515-4218-BC93-9CA1E5D51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E683-EA6D-477E-8384-636CA7F5927D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8900-9515-4218-BC93-9CA1E5D51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E683-EA6D-477E-8384-636CA7F5927D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8900-9515-4218-BC93-9CA1E5D51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E683-EA6D-477E-8384-636CA7F5927D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8900-9515-4218-BC93-9CA1E5D51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E683-EA6D-477E-8384-636CA7F5927D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8900-9515-4218-BC93-9CA1E5D51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E683-EA6D-477E-8384-636CA7F5927D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8900-9515-4218-BC93-9CA1E5D51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4E683-EA6D-477E-8384-636CA7F5927D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38900-9515-4218-BC93-9CA1E5D516E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8640" y="155510"/>
            <a:ext cx="62646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>Скажем свалкам «НЕТ»!</a:t>
            </a:r>
            <a:endParaRPr lang="ru-RU" sz="3600" dirty="0">
              <a:ln w="19050" cmpd="sng">
                <a:solidFill>
                  <a:schemeClr val="tx1"/>
                </a:solidFill>
                <a:prstDash val="solid"/>
              </a:ln>
            </a:endParaRPr>
          </a:p>
        </p:txBody>
      </p:sp>
      <p:pic>
        <p:nvPicPr>
          <p:cNvPr id="5" name="Picture 5" descr="O:\кировская свалка рекультивация\_MG_692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56" y="5628117"/>
            <a:ext cx="2736304" cy="21122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T:\фото для листовки\SAM_396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0648" y="971600"/>
            <a:ext cx="2664296" cy="21602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3" descr="O:\БРАГИНА АННА\КИРОВСКАЯ СВАЛКА\ФОТО\Кировская после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056" y="3323861"/>
            <a:ext cx="2592288" cy="21122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573016" y="1115616"/>
            <a:ext cx="1728192" cy="76944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В результате коррозии образуются химические соединения, опасные для многих организмов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97152" y="1979713"/>
            <a:ext cx="1844824" cy="1107996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Смешанный мусор, который горит на свалке, загрязняет воздух опасными для человека и природы продуктами горения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17032" y="2123728"/>
            <a:ext cx="864096" cy="76944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В почву и воздух попадает ртуть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517232" y="899592"/>
            <a:ext cx="1116124" cy="76944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Стекло на свалке может стать причиной пожара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60648" y="3923928"/>
            <a:ext cx="3078342" cy="1107996"/>
          </a:xfrm>
          <a:prstGeom prst="rect">
            <a:avLst/>
          </a:prstGeom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100" dirty="0"/>
              <a:t>В 2018 году на территории Волгоградской области насчитывалось 693 свалки общей площадью более 1760 га. В 2019 году начаты мероприятия по ликвидации свалок. До 2024 года планируется ликвидировать все свалки региона.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20688" y="3227851"/>
            <a:ext cx="18362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i="1" dirty="0">
                <a:latin typeface="Arial" pitchFamily="34" charset="0"/>
                <a:cs typeface="Arial" pitchFamily="34" charset="0"/>
              </a:rPr>
              <a:t>Свалка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365104" y="5508104"/>
            <a:ext cx="16201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i="1" dirty="0">
                <a:latin typeface="Arial" pitchFamily="34" charset="0"/>
                <a:cs typeface="Arial" pitchFamily="34" charset="0"/>
              </a:rPr>
              <a:t>Ликвидация свалки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66682" y="7740352"/>
            <a:ext cx="20522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i="1" dirty="0">
                <a:latin typeface="Arial" pitchFamily="34" charset="0"/>
                <a:cs typeface="Arial" pitchFamily="34" charset="0"/>
              </a:rPr>
              <a:t>Рекультивация почвы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430778" y="8028385"/>
            <a:ext cx="4266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n>
                  <a:solidFill>
                    <a:schemeClr val="tx1"/>
                  </a:solidFill>
                </a:ln>
              </a:rPr>
              <a:t>Выбрасывайте мусор только в местах санкционированного размещения отходов!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3789040" y="6084168"/>
            <a:ext cx="2574286" cy="1446550"/>
          </a:xfrm>
          <a:prstGeom prst="rect">
            <a:avLst/>
          </a:prstGeom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100" dirty="0"/>
              <a:t>При помощи проведения данного процесса можно восстановить продуктивность почвы, позволить создать все условия для высаживания новых культур на данных территориях. После устранения свалки возможно вторичное использование земельных ресурсов.</a:t>
            </a:r>
          </a:p>
        </p:txBody>
      </p:sp>
      <p:sp>
        <p:nvSpPr>
          <p:cNvPr id="19" name="Стрелка вправо 18"/>
          <p:cNvSpPr/>
          <p:nvPr/>
        </p:nvSpPr>
        <p:spPr>
          <a:xfrm>
            <a:off x="3068960" y="1763688"/>
            <a:ext cx="360040" cy="384043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лево 19"/>
          <p:cNvSpPr/>
          <p:nvPr/>
        </p:nvSpPr>
        <p:spPr>
          <a:xfrm>
            <a:off x="3501008" y="4211960"/>
            <a:ext cx="324036" cy="384043"/>
          </a:xfrm>
          <a:prstGeom prst="leftArrow">
            <a:avLst/>
          </a:prstGeom>
          <a:solidFill>
            <a:schemeClr val="bg1">
              <a:lumMod val="5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3284984" y="6588224"/>
            <a:ext cx="324036" cy="384043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125</Words>
  <Application>Microsoft Office PowerPoint</Application>
  <PresentationFormat>Экран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Скажем свалкам «НЕТ»!</dc:title>
  <dc:creator>Y_Kibalnikova</dc:creator>
  <cp:lastModifiedBy>User</cp:lastModifiedBy>
  <cp:revision>41</cp:revision>
  <dcterms:created xsi:type="dcterms:W3CDTF">2019-09-06T06:47:36Z</dcterms:created>
  <dcterms:modified xsi:type="dcterms:W3CDTF">2021-02-15T13:58:52Z</dcterms:modified>
</cp:coreProperties>
</file>